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320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</p:sldIdLst>
  <p:sldSz cx="9144000" cy="6858000" type="screen4x3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96"/>
  </p:normalViewPr>
  <p:slideViewPr>
    <p:cSldViewPr>
      <p:cViewPr varScale="1">
        <p:scale>
          <a:sx n="105" d="100"/>
          <a:sy n="105" d="100"/>
        </p:scale>
        <p:origin x="1840" y="1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6/02/2023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6/02/2023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6/02/2023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6/02/2023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6/02/2023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6/02/2023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6/02/2023</a:t>
            </a:fld>
            <a:endParaRPr lang="nl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6/02/2023</a:t>
            </a:fld>
            <a:endParaRPr lang="nl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6/02/2023</a:t>
            </a:fld>
            <a:endParaRPr lang="nl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6/02/2023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6/02/2023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430DBB-9FD5-43E7-88F1-55A569E9525E}" type="datetimeFigureOut">
              <a:rPr lang="nl-BE"/>
              <a:t>6/02/2023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336665-E7E9-4861-9ADF-F11A47CBAD79}" type="slidenum">
              <a:rPr lang="nl-BE"/>
              <a:t>‹#›</a:t>
            </a:fld>
            <a:endParaRPr 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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-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>
            <a:extLst>
              <a:ext uri="{FF2B5EF4-FFF2-40B4-BE49-F238E27FC236}">
                <a16:creationId xmlns:a16="http://schemas.microsoft.com/office/drawing/2014/main" id="{77465040-977F-0548-8AFC-B9A0A3068E7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5613" y="1052513"/>
            <a:ext cx="8229600" cy="1485900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28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Интегрисане ак</a:t>
            </a:r>
            <a:r>
              <a:rPr 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</a:t>
            </a:r>
            <a:r>
              <a:rPr lang="sr-Cyrl-CS" sz="28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демске студије фармације</a:t>
            </a:r>
            <a:br>
              <a:rPr lang="sr-Cyrl-CS" sz="28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</a:br>
            <a:r>
              <a:rPr lang="ru-RU" sz="28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Г08</a:t>
            </a:r>
            <a:r>
              <a:rPr 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sr-Cyrl-RS" sz="28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Клиничка фармација 2</a:t>
            </a:r>
            <a:endParaRPr lang="sr-Latn-CS" sz="28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74755" name="Rectangle 3">
            <a:extLst>
              <a:ext uri="{FF2B5EF4-FFF2-40B4-BE49-F238E27FC236}">
                <a16:creationId xmlns:a16="http://schemas.microsoft.com/office/drawing/2014/main" id="{C0CA1714-9D95-8748-8E69-00D36C0627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213" y="2852738"/>
            <a:ext cx="7772400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ru-RU" sz="28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+mn-cs"/>
              </a:rPr>
              <a:t>Рационална</a:t>
            </a:r>
            <a:r>
              <a:rPr lang="ru-RU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+mn-cs"/>
              </a:rPr>
              <a:t> </a:t>
            </a:r>
            <a:r>
              <a:rPr lang="ru-RU" sz="28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+mn-cs"/>
              </a:rPr>
              <a:t>примена</a:t>
            </a:r>
            <a:r>
              <a:rPr lang="ru-RU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+mn-cs"/>
              </a:rPr>
              <a:t> </a:t>
            </a:r>
            <a:r>
              <a:rPr lang="ru-RU" sz="28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+mn-cs"/>
              </a:rPr>
              <a:t>фармакотерапије</a:t>
            </a:r>
            <a:r>
              <a:rPr lang="ru-RU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+mn-cs"/>
              </a:rPr>
              <a:t> код  </a:t>
            </a:r>
            <a:r>
              <a:rPr lang="ru-RU" sz="28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+mn-cs"/>
              </a:rPr>
              <a:t>бубрежних</a:t>
            </a:r>
            <a:r>
              <a:rPr lang="ru-RU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+mn-cs"/>
              </a:rPr>
              <a:t> </a:t>
            </a:r>
            <a:r>
              <a:rPr lang="ru-RU" sz="28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+mn-cs"/>
              </a:rPr>
              <a:t>поремећаја</a:t>
            </a:r>
            <a:endParaRPr lang="ru-RU" sz="28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  <a:cs typeface="+mn-cs"/>
            </a:endParaRPr>
          </a:p>
          <a:p>
            <a:pPr algn="ctr" eaLnBrk="1" hangingPunct="1">
              <a:defRPr/>
            </a:pPr>
            <a:r>
              <a:rPr lang="sr-Cyrl-RS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11</a:t>
            </a:r>
            <a:r>
              <a:rPr lang="ru-RU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+mn-cs"/>
              </a:rPr>
              <a:t>. предавање</a:t>
            </a:r>
            <a:endParaRPr lang="sr-Latn-CS" sz="32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  <a:cs typeface="+mn-cs"/>
            </a:endParaRPr>
          </a:p>
        </p:txBody>
      </p:sp>
      <p:sp>
        <p:nvSpPr>
          <p:cNvPr id="74756" name="Rectangle 4">
            <a:extLst>
              <a:ext uri="{FF2B5EF4-FFF2-40B4-BE49-F238E27FC236}">
                <a16:creationId xmlns:a16="http://schemas.microsoft.com/office/drawing/2014/main" id="{7919C693-6CBB-1A4D-B9B1-787A1C5160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7813" y="4976813"/>
            <a:ext cx="6513512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 eaLnBrk="1" hangingPunct="1">
              <a:spcBef>
                <a:spcPct val="20000"/>
              </a:spcBef>
              <a:defRPr/>
            </a:pPr>
            <a:endParaRPr lang="en-US" sz="3200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  <a:cs typeface="+mn-cs"/>
            </a:endParaRPr>
          </a:p>
          <a:p>
            <a:pPr marL="342900" indent="-342900" algn="ctr" eaLnBrk="1" hangingPunct="1">
              <a:spcBef>
                <a:spcPct val="20000"/>
              </a:spcBef>
              <a:defRPr/>
            </a:pPr>
            <a:r>
              <a:rPr lang="sr-Cyrl-RS" sz="32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+mn-cs"/>
              </a:rPr>
              <a:t>Летњи семестар </a:t>
            </a:r>
            <a:r>
              <a:rPr lang="en-US" sz="32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+mn-cs"/>
              </a:rPr>
              <a:t>202</a:t>
            </a:r>
            <a:r>
              <a:rPr lang="sr-Cyrl-RS" sz="320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+mn-cs"/>
              </a:rPr>
              <a:t>3</a:t>
            </a:r>
            <a:r>
              <a:rPr lang="en-US" sz="320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+mn-cs"/>
              </a:rPr>
              <a:t>. </a:t>
            </a:r>
            <a:r>
              <a:rPr lang="sr-Cyrl-RS" sz="32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+mn-cs"/>
              </a:rPr>
              <a:t>год.</a:t>
            </a:r>
            <a:endParaRPr lang="sr-Latn-CS" sz="3200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907994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864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9525"/>
          <a:ext cx="9144000" cy="6867525"/>
          <a:chOff x="0" y="9525"/>
          <a:chExt cx="9144000" cy="6867525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27</Words>
  <Application>Microsoft Macintosh PowerPoint</Application>
  <PresentationFormat>On-screen Show (4:3)</PresentationFormat>
  <Paragraphs>5</Paragraphs>
  <Slides>64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64</vt:i4>
      </vt:variant>
    </vt:vector>
  </HeadingPairs>
  <TitlesOfParts>
    <vt:vector size="68" baseType="lpstr">
      <vt:lpstr>Arial</vt:lpstr>
      <vt:lpstr>Calibri</vt:lpstr>
      <vt:lpstr>Comic Sans MS</vt:lpstr>
      <vt:lpstr>Office Theme</vt:lpstr>
      <vt:lpstr>Интегрисане акaдемске студије фармације Г08 Клиничка фармација 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Untitled Presentation</dc:title>
  <dc:creator>Unknown Creator</dc:creator>
  <cp:lastModifiedBy>Microsoft Office User</cp:lastModifiedBy>
  <cp:revision>4</cp:revision>
  <dcterms:created xsi:type="dcterms:W3CDTF">2019-02-05T17:03:58Z</dcterms:created>
  <dcterms:modified xsi:type="dcterms:W3CDTF">2023-02-06T11:57:07Z</dcterms:modified>
</cp:coreProperties>
</file>